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59" userDrawn="1">
          <p15:clr>
            <a:srgbClr val="A4A3A4"/>
          </p15:clr>
        </p15:guide>
        <p15:guide id="2" pos="102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autoAdjust="0"/>
    <p:restoredTop sz="95777" autoAdjust="0"/>
  </p:normalViewPr>
  <p:slideViewPr>
    <p:cSldViewPr showGuides="1">
      <p:cViewPr varScale="1">
        <p:scale>
          <a:sx n="70" d="100"/>
          <a:sy n="70" d="100"/>
        </p:scale>
        <p:origin x="216" y="1040"/>
      </p:cViewPr>
      <p:guideLst>
        <p:guide orient="horz" pos="3859"/>
        <p:guide pos="1028"/>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30.11.18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7" name="Textplatzhalter 4">
            <a:extLst>
              <a:ext uri="{FF2B5EF4-FFF2-40B4-BE49-F238E27FC236}">
                <a16:creationId xmlns:a16="http://schemas.microsoft.com/office/drawing/2014/main" id="{FE9A0034-3C69-4D4B-892C-A91B04CA436F}"/>
              </a:ext>
            </a:extLst>
          </p:cNvPr>
          <p:cNvSpPr>
            <a:spLocks noGrp="1"/>
          </p:cNvSpPr>
          <p:nvPr>
            <p:ph type="body" sz="quarter" idx="14" hasCustomPrompt="1"/>
          </p:nvPr>
        </p:nvSpPr>
        <p:spPr>
          <a:xfrm>
            <a:off x="9852935" y="6028952"/>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8" name="Grafik 12">
            <a:extLst>
              <a:ext uri="{FF2B5EF4-FFF2-40B4-BE49-F238E27FC236}">
                <a16:creationId xmlns:a16="http://schemas.microsoft.com/office/drawing/2014/main" id="{65759CE6-FCBC-F04E-A971-E894EB1E18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19" name="Picture 2" descr="C:\Users\gyele\Desktop\BSC.png">
            <a:extLst>
              <a:ext uri="{FF2B5EF4-FFF2-40B4-BE49-F238E27FC236}">
                <a16:creationId xmlns:a16="http://schemas.microsoft.com/office/drawing/2014/main" id="{10BB96A3-7673-9F49-8FDF-24BBD022257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9336" y="6042685"/>
            <a:ext cx="34085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5">
            <a:extLst>
              <a:ext uri="{FF2B5EF4-FFF2-40B4-BE49-F238E27FC236}">
                <a16:creationId xmlns:a16="http://schemas.microsoft.com/office/drawing/2014/main" id="{6FE8AFFD-31F5-6546-9EFE-CC0F07F724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75920" y="5742823"/>
            <a:ext cx="1478150" cy="1106986"/>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8" name="Grafik 12">
            <a:extLst>
              <a:ext uri="{FF2B5EF4-FFF2-40B4-BE49-F238E27FC236}">
                <a16:creationId xmlns:a16="http://schemas.microsoft.com/office/drawing/2014/main" id="{3281B585-5EB2-EF41-8B11-AC7CA0FB352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9" name="Picture 8">
            <a:extLst>
              <a:ext uri="{FF2B5EF4-FFF2-40B4-BE49-F238E27FC236}">
                <a16:creationId xmlns:a16="http://schemas.microsoft.com/office/drawing/2014/main" id="{BB0A44A9-E8C7-8845-AADA-343C7B5F23C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359083"/>
            <a:ext cx="1593351" cy="305313"/>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
        <p:nvSpPr>
          <p:cNvPr id="8" name="Textplatzhalter 9">
            <a:extLst>
              <a:ext uri="{FF2B5EF4-FFF2-40B4-BE49-F238E27FC236}">
                <a16:creationId xmlns:a16="http://schemas.microsoft.com/office/drawing/2014/main" id="{4C89550B-1379-D547-B856-3E801852867E}"/>
              </a:ext>
            </a:extLst>
          </p:cNvPr>
          <p:cNvSpPr>
            <a:spLocks noGrp="1"/>
          </p:cNvSpPr>
          <p:nvPr>
            <p:ph type="body" sz="quarter" idx="14"/>
          </p:nvPr>
        </p:nvSpPr>
        <p:spPr>
          <a:xfrm>
            <a:off x="9768408" y="6028952"/>
            <a:ext cx="2304000" cy="90000"/>
          </a:xfrm>
        </p:spPr>
        <p:txBody>
          <a:bodyPr/>
          <a:lstStyle/>
          <a:p>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8" name="Date Placeholder 4">
            <a:extLst>
              <a:ext uri="{FF2B5EF4-FFF2-40B4-BE49-F238E27FC236}">
                <a16:creationId xmlns:a16="http://schemas.microsoft.com/office/drawing/2014/main" id="{ABF50D17-7437-1C4E-8C68-2DDEE6FB389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10" name="Date Placeholder 4">
            <a:extLst>
              <a:ext uri="{FF2B5EF4-FFF2-40B4-BE49-F238E27FC236}">
                <a16:creationId xmlns:a16="http://schemas.microsoft.com/office/drawing/2014/main" id="{415DF233-FBA4-FC4C-94D9-92B5470152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8" name="Date Placeholder 4">
            <a:extLst>
              <a:ext uri="{FF2B5EF4-FFF2-40B4-BE49-F238E27FC236}">
                <a16:creationId xmlns:a16="http://schemas.microsoft.com/office/drawing/2014/main" id="{99F41D76-760A-1E43-B1F1-C89F0757DD17}"/>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7" name="Date Placeholder 4">
            <a:extLst>
              <a:ext uri="{FF2B5EF4-FFF2-40B4-BE49-F238E27FC236}">
                <a16:creationId xmlns:a16="http://schemas.microsoft.com/office/drawing/2014/main" id="{FA8BC60C-B3DD-A645-A4DB-9A6D7CE8126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8" name="Date Placeholder 4">
            <a:extLst>
              <a:ext uri="{FF2B5EF4-FFF2-40B4-BE49-F238E27FC236}">
                <a16:creationId xmlns:a16="http://schemas.microsoft.com/office/drawing/2014/main" id="{3B41F2C1-50A4-B94C-8296-3BD62DCF4B7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sp>
        <p:nvSpPr>
          <p:cNvPr id="14" name="Date Placeholder 4">
            <a:extLst>
              <a:ext uri="{FF2B5EF4-FFF2-40B4-BE49-F238E27FC236}">
                <a16:creationId xmlns:a16="http://schemas.microsoft.com/office/drawing/2014/main" id="{4C56AF7B-DFA9-3540-9162-17B7E585414E}"/>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8" name="Date Placeholder 4">
            <a:extLst>
              <a:ext uri="{FF2B5EF4-FFF2-40B4-BE49-F238E27FC236}">
                <a16:creationId xmlns:a16="http://schemas.microsoft.com/office/drawing/2014/main" id="{727817BF-13AF-F947-8188-975A4F0C0D19}"/>
              </a:ext>
            </a:extLst>
          </p:cNvPr>
          <p:cNvSpPr txBox="1">
            <a:spLocks/>
          </p:cNvSpPr>
          <p:nvPr/>
        </p:nvSpPr>
        <p:spPr>
          <a:xfrm>
            <a:off x="3675912" y="6336704"/>
            <a:ext cx="4840176" cy="404664"/>
          </a:xfrm>
          <a:prstGeom prst="rect">
            <a:avLst/>
          </a:prstGeom>
        </p:spPr>
        <p:txBody>
          <a:bodyPr vert="horz" lIns="0" tIns="0" rIns="0" bIns="0" rtlCol="0" anchor="t" anchorCtr="0">
            <a:noAutofit/>
          </a:bodyPr>
          <a:lstStyle>
            <a:defPPr>
              <a:defRPr lang="en-US"/>
            </a:defPPr>
            <a:lvl1pPr marL="0" marR="0" indent="0" algn="ctr" defTabSz="457200" rtl="0" eaLnBrk="1" fontAlgn="auto" latinLnBrk="0" hangingPunct="1">
              <a:lnSpc>
                <a:spcPct val="100000"/>
              </a:lnSpc>
              <a:spcBef>
                <a:spcPts val="0"/>
              </a:spcBef>
              <a:spcAft>
                <a:spcPts val="0"/>
              </a:spcAft>
              <a:buClrTx/>
              <a:buSzTx/>
              <a:buFontTx/>
              <a:buNone/>
              <a:tabLst/>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High Performance Analytics &amp; Computing Platform</a:t>
            </a:r>
            <a:br>
              <a:rPr lang="en-US"/>
            </a:br>
            <a:r>
              <a:rPr lang="en-US"/>
              <a:t>Anne Küsters, Alexander Peyser</a:t>
            </a:r>
            <a:endParaRPr lang="en-US"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6" name="Date Placeholder 4">
            <a:extLst>
              <a:ext uri="{FF2B5EF4-FFF2-40B4-BE49-F238E27FC236}">
                <a16:creationId xmlns:a16="http://schemas.microsoft.com/office/drawing/2014/main" id="{56A90DEF-366E-D549-8C01-DEB388708F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0" name="Date Placeholder 4">
            <a:extLst>
              <a:ext uri="{FF2B5EF4-FFF2-40B4-BE49-F238E27FC236}">
                <a16:creationId xmlns:a16="http://schemas.microsoft.com/office/drawing/2014/main" id="{075AACEA-09A4-8648-A9EA-31BCB6F312E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1" name="Date Placeholder 4">
            <a:extLst>
              <a:ext uri="{FF2B5EF4-FFF2-40B4-BE49-F238E27FC236}">
                <a16:creationId xmlns:a16="http://schemas.microsoft.com/office/drawing/2014/main" id="{113E9144-6D95-2747-90EA-F805302B50B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username and password</a:t>
            </a:r>
          </a:p>
        </p:txBody>
      </p:sp>
      <p:sp>
        <p:nvSpPr>
          <p:cNvPr id="7" name="Date Placeholder 4">
            <a:extLst>
              <a:ext uri="{FF2B5EF4-FFF2-40B4-BE49-F238E27FC236}">
                <a16:creationId xmlns:a16="http://schemas.microsoft.com/office/drawing/2014/main" id="{24F0F4A1-A3FE-9742-A68A-F47D129AF4C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5" name="Picture 4">
            <a:extLst>
              <a:ext uri="{FF2B5EF4-FFF2-40B4-BE49-F238E27FC236}">
                <a16:creationId xmlns:a16="http://schemas.microsoft.com/office/drawing/2014/main" id="{A56A53E9-6D6F-1640-8DD7-900C8AC77DFD}"/>
              </a:ext>
            </a:extLst>
          </p:cNvPr>
          <p:cNvPicPr>
            <a:picLocks noChangeAspect="1"/>
          </p:cNvPicPr>
          <p:nvPr/>
        </p:nvPicPr>
        <p:blipFill>
          <a:blip r:embed="rId2"/>
          <a:stretch>
            <a:fillRect/>
          </a:stretch>
        </p:blipFill>
        <p:spPr>
          <a:xfrm>
            <a:off x="1651395" y="1448780"/>
            <a:ext cx="8981109"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6" name="Date Placeholder 4">
            <a:extLst>
              <a:ext uri="{FF2B5EF4-FFF2-40B4-BE49-F238E27FC236}">
                <a16:creationId xmlns:a16="http://schemas.microsoft.com/office/drawing/2014/main" id="{FFE590B6-827D-AE4C-B670-2A274C667F3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
        <p:nvSpPr>
          <p:cNvPr id="7" name="Date Placeholder 4">
            <a:extLst>
              <a:ext uri="{FF2B5EF4-FFF2-40B4-BE49-F238E27FC236}">
                <a16:creationId xmlns:a16="http://schemas.microsoft.com/office/drawing/2014/main" id="{976267BC-545E-E841-84C5-EF9601DABFD0}"/>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
        <p:nvSpPr>
          <p:cNvPr id="6" name="Date Placeholder 4">
            <a:extLst>
              <a:ext uri="{FF2B5EF4-FFF2-40B4-BE49-F238E27FC236}">
                <a16:creationId xmlns:a16="http://schemas.microsoft.com/office/drawing/2014/main" id="{BCDD2504-F7EB-B044-B785-C1303C7D181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
        <p:nvSpPr>
          <p:cNvPr id="7" name="Date Placeholder 4">
            <a:extLst>
              <a:ext uri="{FF2B5EF4-FFF2-40B4-BE49-F238E27FC236}">
                <a16:creationId xmlns:a16="http://schemas.microsoft.com/office/drawing/2014/main" id="{1EC89B6B-B644-D44B-B9BF-99A4F51AD35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
        <p:nvSpPr>
          <p:cNvPr id="6" name="Date Placeholder 4">
            <a:extLst>
              <a:ext uri="{FF2B5EF4-FFF2-40B4-BE49-F238E27FC236}">
                <a16:creationId xmlns:a16="http://schemas.microsoft.com/office/drawing/2014/main" id="{8E7B5DF2-84D6-714C-97D2-13E1762B511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
        <p:nvSpPr>
          <p:cNvPr id="7" name="Date Placeholder 4">
            <a:extLst>
              <a:ext uri="{FF2B5EF4-FFF2-40B4-BE49-F238E27FC236}">
                <a16:creationId xmlns:a16="http://schemas.microsoft.com/office/drawing/2014/main" id="{919189F4-2A38-E44C-B190-398E4200FCA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
        <p:nvSpPr>
          <p:cNvPr id="6" name="Date Placeholder 4">
            <a:extLst>
              <a:ext uri="{FF2B5EF4-FFF2-40B4-BE49-F238E27FC236}">
                <a16:creationId xmlns:a16="http://schemas.microsoft.com/office/drawing/2014/main" id="{C902B080-47DE-9C40-85CE-50C0328BA59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Date Placeholder 4">
            <a:extLst>
              <a:ext uri="{FF2B5EF4-FFF2-40B4-BE49-F238E27FC236}">
                <a16:creationId xmlns:a16="http://schemas.microsoft.com/office/drawing/2014/main" id="{736CAC1C-995A-4840-8B1C-8DCECA7978E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
        <p:nvSpPr>
          <p:cNvPr id="6" name="Date Placeholder 4">
            <a:extLst>
              <a:ext uri="{FF2B5EF4-FFF2-40B4-BE49-F238E27FC236}">
                <a16:creationId xmlns:a16="http://schemas.microsoft.com/office/drawing/2014/main" id="{21842DB6-4FAF-D741-8472-A31D09A2D994}"/>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9" name="Date Placeholder 4">
            <a:extLst>
              <a:ext uri="{FF2B5EF4-FFF2-40B4-BE49-F238E27FC236}">
                <a16:creationId xmlns:a16="http://schemas.microsoft.com/office/drawing/2014/main" id="{C99E2885-DA20-3043-B2D1-68558C9EEF4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 using Account std01 </a:t>
            </a:r>
            <a:endParaRPr lang="en-US" noProof="0" dirty="0">
              <a:cs typeface="Consolas" panose="020B0609020204030204" pitchFamily="49" charset="0"/>
            </a:endParaRPr>
          </a:p>
        </p:txBody>
      </p:sp>
      <p:sp>
        <p:nvSpPr>
          <p:cNvPr id="6" name="Date Placeholder 4">
            <a:extLst>
              <a:ext uri="{FF2B5EF4-FFF2-40B4-BE49-F238E27FC236}">
                <a16:creationId xmlns:a16="http://schemas.microsoft.com/office/drawing/2014/main" id="{157ED020-FA1F-E348-940E-6AD7E10A2D6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
        <p:nvSpPr>
          <p:cNvPr id="10" name="Rectangle 9">
            <a:extLst>
              <a:ext uri="{FF2B5EF4-FFF2-40B4-BE49-F238E27FC236}">
                <a16:creationId xmlns:a16="http://schemas.microsoft.com/office/drawing/2014/main" id="{3A331C44-FCEC-B446-A47A-36A9FCAEBE02}"/>
              </a:ext>
            </a:extLst>
          </p:cNvPr>
          <p:cNvSpPr/>
          <p:nvPr/>
        </p:nvSpPr>
        <p:spPr>
          <a:xfrm>
            <a:off x="6493066" y="938786"/>
            <a:ext cx="2448966" cy="296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nvGrpSpPr>
          <p:cNvPr id="12" name="Group 11">
            <a:extLst>
              <a:ext uri="{FF2B5EF4-FFF2-40B4-BE49-F238E27FC236}">
                <a16:creationId xmlns:a16="http://schemas.microsoft.com/office/drawing/2014/main" id="{0BCC0461-3551-D542-BEF3-B700E63C0215}"/>
              </a:ext>
            </a:extLst>
          </p:cNvPr>
          <p:cNvGrpSpPr/>
          <p:nvPr/>
        </p:nvGrpSpPr>
        <p:grpSpPr>
          <a:xfrm>
            <a:off x="1645919" y="1446163"/>
            <a:ext cx="8914811" cy="4680000"/>
            <a:chOff x="1645919" y="1446163"/>
            <a:chExt cx="8914811" cy="4680000"/>
          </a:xfrm>
        </p:grpSpPr>
        <p:pic>
          <p:nvPicPr>
            <p:cNvPr id="9" name="Picture 8">
              <a:extLst>
                <a:ext uri="{FF2B5EF4-FFF2-40B4-BE49-F238E27FC236}">
                  <a16:creationId xmlns:a16="http://schemas.microsoft.com/office/drawing/2014/main" id="{ADA46EA9-E296-8E43-BC05-C2A0F64CDBF5}"/>
                </a:ext>
              </a:extLst>
            </p:cNvPr>
            <p:cNvPicPr>
              <a:picLocks noChangeAspect="1"/>
            </p:cNvPicPr>
            <p:nvPr/>
          </p:nvPicPr>
          <p:blipFill rotWithShape="1">
            <a:blip r:embed="rId2"/>
            <a:srcRect l="447"/>
            <a:stretch/>
          </p:blipFill>
          <p:spPr>
            <a:xfrm>
              <a:off x="1645919" y="1446163"/>
              <a:ext cx="8914811"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B5054BFD-93BE-7145-876D-E9362303FF50}"/>
                </a:ext>
              </a:extLst>
            </p:cNvPr>
            <p:cNvSpPr/>
            <p:nvPr/>
          </p:nvSpPr>
          <p:spPr>
            <a:xfrm>
              <a:off x="6108004" y="4509120"/>
              <a:ext cx="36004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dirty="0" err="1"/>
            </a:p>
          </p:txBody>
        </p:sp>
      </p:gr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
        <p:nvSpPr>
          <p:cNvPr id="6" name="Date Placeholder 4">
            <a:extLst>
              <a:ext uri="{FF2B5EF4-FFF2-40B4-BE49-F238E27FC236}">
                <a16:creationId xmlns:a16="http://schemas.microsoft.com/office/drawing/2014/main" id="{07C5E7C3-A118-E54C-99AE-CB6ED9D35A9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
        <p:nvSpPr>
          <p:cNvPr id="7" name="Date Placeholder 4">
            <a:extLst>
              <a:ext uri="{FF2B5EF4-FFF2-40B4-BE49-F238E27FC236}">
                <a16:creationId xmlns:a16="http://schemas.microsoft.com/office/drawing/2014/main" id="{775FB53B-2733-F047-AA30-3E7A98A1BC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
        <p:nvSpPr>
          <p:cNvPr id="9" name="Date Placeholder 4">
            <a:extLst>
              <a:ext uri="{FF2B5EF4-FFF2-40B4-BE49-F238E27FC236}">
                <a16:creationId xmlns:a16="http://schemas.microsoft.com/office/drawing/2014/main" id="{FD830179-26D1-324F-806B-671D1374A74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
        <p:nvSpPr>
          <p:cNvPr id="6" name="Date Placeholder 4">
            <a:extLst>
              <a:ext uri="{FF2B5EF4-FFF2-40B4-BE49-F238E27FC236}">
                <a16:creationId xmlns:a16="http://schemas.microsoft.com/office/drawing/2014/main" id="{083B5098-0991-744D-A23D-1B1A6F0A9E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
        <p:nvSpPr>
          <p:cNvPr id="7" name="Date Placeholder 4">
            <a:extLst>
              <a:ext uri="{FF2B5EF4-FFF2-40B4-BE49-F238E27FC236}">
                <a16:creationId xmlns:a16="http://schemas.microsoft.com/office/drawing/2014/main" id="{809F683D-B8F2-264E-870D-79BDFF44E4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
        <p:nvSpPr>
          <p:cNvPr id="6" name="Date Placeholder 4">
            <a:extLst>
              <a:ext uri="{FF2B5EF4-FFF2-40B4-BE49-F238E27FC236}">
                <a16:creationId xmlns:a16="http://schemas.microsoft.com/office/drawing/2014/main" id="{10BA962B-0B20-F849-9836-68977F5C4061}"/>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
        <p:nvSpPr>
          <p:cNvPr id="7" name="Date Placeholder 4">
            <a:extLst>
              <a:ext uri="{FF2B5EF4-FFF2-40B4-BE49-F238E27FC236}">
                <a16:creationId xmlns:a16="http://schemas.microsoft.com/office/drawing/2014/main" id="{49D2BFCE-B068-2A47-8272-E6D757257D2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Arbor</a:t>
            </a:r>
          </a:p>
        </p:txBody>
      </p:sp>
      <p:sp>
        <p:nvSpPr>
          <p:cNvPr id="8" name="Date Placeholder 4">
            <a:extLst>
              <a:ext uri="{FF2B5EF4-FFF2-40B4-BE49-F238E27FC236}">
                <a16:creationId xmlns:a16="http://schemas.microsoft.com/office/drawing/2014/main" id="{4B48FA5F-218F-174C-B692-FCACBA8DF0A5}"/>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3" name="Picture 2">
            <a:extLst>
              <a:ext uri="{FF2B5EF4-FFF2-40B4-BE49-F238E27FC236}">
                <a16:creationId xmlns:a16="http://schemas.microsoft.com/office/drawing/2014/main" id="{175B780D-49C7-D541-90E5-FDE3EC330E35}"/>
              </a:ext>
            </a:extLst>
          </p:cNvPr>
          <p:cNvPicPr>
            <a:picLocks noChangeAspect="1"/>
          </p:cNvPicPr>
          <p:nvPr/>
        </p:nvPicPr>
        <p:blipFill>
          <a:blip r:embed="rId2"/>
          <a:stretch>
            <a:fillRect/>
          </a:stretch>
        </p:blipFill>
        <p:spPr>
          <a:xfrm>
            <a:off x="1652083" y="1446163"/>
            <a:ext cx="8887834"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err="1">
                <a:solidFill>
                  <a:schemeClr val="accent1"/>
                </a:solidFill>
                <a:latin typeface="Consolas" panose="020B0609020204030204" pitchFamily="49" charset="0"/>
                <a:cs typeface="Consolas" panose="020B0609020204030204" pitchFamily="49" charset="0"/>
              </a:rPr>
              <a:t>HPAC_training</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Arbor</a:t>
            </a:r>
          </a:p>
          <a:p>
            <a:pPr lvl="1"/>
            <a:r>
              <a:rPr lang="en-US" dirty="0">
                <a:solidFill>
                  <a:schemeClr val="accent1"/>
                </a:solidFill>
                <a:latin typeface="Consolas" panose="020B0609020204030204" pitchFamily="49" charset="0"/>
                <a:cs typeface="Consolas" panose="020B0609020204030204" pitchFamily="49" charset="0"/>
              </a:rPr>
              <a:t>h</a:t>
            </a:r>
            <a:r>
              <a:rPr lang="en-US" noProof="0" dirty="0" err="1">
                <a:solidFill>
                  <a:schemeClr val="accent1"/>
                </a:solidFill>
                <a:latin typeface="Consolas" panose="020B0609020204030204" pitchFamily="49" charset="0"/>
                <a:cs typeface="Consolas" panose="020B0609020204030204" pitchFamily="49" charset="0"/>
              </a:rPr>
              <a:t>andson</a:t>
            </a:r>
            <a:r>
              <a:rPr lang="en-US" dirty="0">
                <a:solidFill>
                  <a:schemeClr val="accent1"/>
                </a:solidFill>
                <a:latin typeface="Consolas" panose="020B0609020204030204" pitchFamily="49" charset="0"/>
                <a:cs typeface="Consolas" panose="020B0609020204030204" pitchFamily="49" charset="0"/>
              </a:rPr>
              <a:t> </a:t>
            </a:r>
            <a:r>
              <a:rPr lang="en-US" dirty="0">
                <a:solidFill>
                  <a:schemeClr val="accent1"/>
                </a:solidFill>
                <a:latin typeface="Consolas" panose="020B0609020204030204" pitchFamily="49" charset="0"/>
                <a:cs typeface="Consolas" panose="020B0609020204030204" pitchFamily="49" charset="0"/>
                <a:sym typeface="Wingdings" pitchFamily="2" charset="2"/>
              </a:rPr>
              <a:t> </a:t>
            </a:r>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1-4)</a:t>
            </a:r>
          </a:p>
          <a:p>
            <a:r>
              <a:rPr lang="en-US" noProof="0" dirty="0">
                <a:cs typeface="Consolas" panose="020B0609020204030204" pitchFamily="49" charset="0"/>
              </a:rPr>
              <a:t>Here, you find a python script with your </a:t>
            </a:r>
            <a:r>
              <a:rPr lang="en-US" dirty="0">
                <a:solidFill>
                  <a:schemeClr val="accent1"/>
                </a:solidFill>
                <a:latin typeface="Consolas" panose="020B0609020204030204" pitchFamily="49" charset="0"/>
                <a:cs typeface="Consolas" panose="020B0609020204030204" pitchFamily="49" charset="0"/>
              </a:rPr>
              <a:t>#TODO#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a:t>
            </a:r>
            <a:br>
              <a:rPr lang="en-US" noProof="0" dirty="0">
                <a:cs typeface="Consolas" panose="020B0609020204030204" pitchFamily="49" charset="0"/>
              </a:rPr>
            </a:br>
            <a:r>
              <a:rPr lang="en-US" noProof="0" dirty="0">
                <a:cs typeface="Consolas" panose="020B0609020204030204" pitchFamily="49" charset="0"/>
              </a:rPr>
              <a:t>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8" name="Date Placeholder 4">
            <a:extLst>
              <a:ext uri="{FF2B5EF4-FFF2-40B4-BE49-F238E27FC236}">
                <a16:creationId xmlns:a16="http://schemas.microsoft.com/office/drawing/2014/main" id="{7C937EF8-FFB0-DF4C-AC8B-0A5B48CA1F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sp>
        <p:nvSpPr>
          <p:cNvPr id="6" name="Date Placeholder 4">
            <a:extLst>
              <a:ext uri="{FF2B5EF4-FFF2-40B4-BE49-F238E27FC236}">
                <a16:creationId xmlns:a16="http://schemas.microsoft.com/office/drawing/2014/main" id="{BB1989D0-AF26-0F42-BB37-A04BADB35AE3}"/>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3" name="Picture 2">
            <a:extLst>
              <a:ext uri="{FF2B5EF4-FFF2-40B4-BE49-F238E27FC236}">
                <a16:creationId xmlns:a16="http://schemas.microsoft.com/office/drawing/2014/main" id="{41C974F8-0773-B546-8595-D3497AFCC6C3}"/>
              </a:ext>
            </a:extLst>
          </p:cNvPr>
          <p:cNvPicPr>
            <a:picLocks noChangeAspect="1"/>
          </p:cNvPicPr>
          <p:nvPr/>
        </p:nvPicPr>
        <p:blipFill>
          <a:blip r:embed="rId2"/>
          <a:stretch>
            <a:fillRect/>
          </a:stretch>
        </p:blipFill>
        <p:spPr>
          <a:xfrm>
            <a:off x="1638030" y="1433603"/>
            <a:ext cx="8954260"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56AC3-472C-CE44-B59A-DCE1A9382B4A}"/>
              </a:ext>
            </a:extLst>
          </p:cNvPr>
          <p:cNvPicPr>
            <a:picLocks noChangeAspect="1"/>
          </p:cNvPicPr>
          <p:nvPr/>
        </p:nvPicPr>
        <p:blipFill>
          <a:blip r:embed="rId3"/>
          <a:stretch>
            <a:fillRect/>
          </a:stretch>
        </p:blipFill>
        <p:spPr>
          <a:xfrm>
            <a:off x="1645391" y="1446163"/>
            <a:ext cx="8953653" cy="46800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1979188" y="2986389"/>
            <a:ext cx="588420" cy="110309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498832" y="3873459"/>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1351135" y="2279590"/>
            <a:ext cx="712417" cy="65018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559047" y="2063566"/>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0"/>
          </p:cNvCxnSpPr>
          <p:nvPr/>
        </p:nvCxnSpPr>
        <p:spPr>
          <a:xfrm flipV="1">
            <a:off x="4128736" y="3031038"/>
            <a:ext cx="0" cy="2065175"/>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3388558" y="5096213"/>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4814625" y="2986389"/>
            <a:ext cx="2796173" cy="1456421"/>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5494509" y="2986389"/>
            <a:ext cx="3270725" cy="69277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48A6AF-F393-5747-A6FB-AA900A62EAFC}"/>
              </a:ext>
            </a:extLst>
          </p:cNvPr>
          <p:cNvPicPr>
            <a:picLocks noChangeAspect="1"/>
          </p:cNvPicPr>
          <p:nvPr/>
        </p:nvPicPr>
        <p:blipFill>
          <a:blip r:embed="rId3"/>
          <a:stretch>
            <a:fillRect/>
          </a:stretch>
        </p:blipFill>
        <p:spPr>
          <a:xfrm>
            <a:off x="6383338" y="2063565"/>
            <a:ext cx="4919271"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5207C58-CA88-C346-A3F7-E617D929D104}"/>
              </a:ext>
            </a:extLst>
          </p:cNvPr>
          <p:cNvPicPr>
            <a:picLocks noChangeAspect="1"/>
          </p:cNvPicPr>
          <p:nvPr/>
        </p:nvPicPr>
        <p:blipFill>
          <a:blip r:embed="rId4"/>
          <a:stretch>
            <a:fillRect/>
          </a:stretch>
        </p:blipFill>
        <p:spPr>
          <a:xfrm>
            <a:off x="874031" y="2063565"/>
            <a:ext cx="4931875" cy="3488400"/>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4117824" y="2708920"/>
            <a:ext cx="1060055" cy="1872208"/>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207568"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8" name="Date Placeholder 4">
            <a:extLst>
              <a:ext uri="{FF2B5EF4-FFF2-40B4-BE49-F238E27FC236}">
                <a16:creationId xmlns:a16="http://schemas.microsoft.com/office/drawing/2014/main" id="{5334F3FE-313A-6D4A-8A0B-BE5E85877B0F}"/>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8747</TotalTime>
  <Words>1417</Words>
  <Application>Microsoft Macintosh PowerPoint</Application>
  <PresentationFormat>Widescreen</PresentationFormat>
  <Paragraphs>248</Paragraphs>
  <Slides>36</Slides>
  <Notes>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Consolas</vt:lpstr>
      <vt:lpstr>Wingdings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71</cp:revision>
  <cp:lastPrinted>2018-11-28T13:32:33Z</cp:lastPrinted>
  <dcterms:created xsi:type="dcterms:W3CDTF">2018-10-29T15:21:42Z</dcterms:created>
  <dcterms:modified xsi:type="dcterms:W3CDTF">2018-12-03T14:50:41Z</dcterms:modified>
</cp:coreProperties>
</file>